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标准粗黑"/>
              </a:rPr>
              <a:t>教学示例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>
                <a:latin typeface="等线"/>
              </a:rPr>
              <a:t>时间：2025/04/08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>
                <a:latin typeface="等线"/>
              </a:rPr>
              <a:t>主讲人：刘俊涛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标准粗黑"/>
              </a:rPr>
              <a:t>计算机网络基础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计算机网络分层结构包括物理层、数据链路层、网络层、传输层和应用层，各层独立完成特定功能，通过接口实现层间通信，确保数据传输可靠性。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分层结构原理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数据封装过程分为五层：应用层添加首部形成报文，传输层封装为段，网络层封装为包，数据链路层封装为帧，物理层转换为比特流传输。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数据封装过程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网络分层模型解析，重点讲解物理层、数据链路层、网络层、传输层和应用层的核心功能与协议实现原理。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各层功能解析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OSI模型解析</a:t>
            </a:r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IP地址分类概述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IP地址分为A、B、C、D、E五类，每类地址的网络号和主机号长度不同，A类首位为0，B类10，C类110，D类1110，E类1111。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A类地址详解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A类地址首位为0，网络号占8位，主机号占24位，地址范围1.0.0.1-126.255.255.254，适用于大型网络，需掌握子网划分方法。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B类地址互动练习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B类地址范围128.0.0.0-191.255.255.255，通过IP划分练习掌握子网掩码计算与网络划分方法。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IP地址分类</a:t>
            </a:r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拓扑分析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总线型拓扑采用单根传输线连接所有节点，结构简单但易发生冲突，需采用CSMA/CD协议控制访问。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星型拓扑以中央节点为核心，各终端设备通过独立链路连接，结构简单但依赖中心节点可靠性高。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星型拓扑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环型拓扑结构中各节点通过闭合环路连接，数据沿固定方向传输，典型代表为令牌环网。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环型拓扑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总线型拓扑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网络拓扑类型</a:t>
            </a:r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总线型结构采用单根传输线连接所有节点，实现简单但易发生冲突，适用于早期局域网。典型代表为以太网10BASE2/5。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总线型结构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环型结构分析阶段重点讲解拓扑特点、数据传输机制、令牌传递原理及典型应用场景，通过实例分析其优缺点。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环型结构分析</a:t>
            </a:r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星型结构以中央节点为核心，各终端独立连接，具有高可靠性、易扩展和维护的特点，但中央节点故障会导致全网瘫痪。</a:t>
            </a: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星型结构特点</a:t>
            </a:r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网状结构比较阶段主要分析不同网络拓扑的优缺点，重点对比网状结构的冗余性、可靠性与成本效益，通过实例讲解其适用场景。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网状结构比较</a:t>
            </a:r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拓扑结构特点</a:t>
            </a:r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拓扑结构识别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拓扑结构识别阶段主要讲解总线型、星型、环型等常见网络拓扑的特点、应用场景及识别方法。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故障点定位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故障点定位阶段主要包括网络分层排查、协议分析、日志检查、工具测试等方法，需结合拓扑图逐步缩小范围，最终确定故障源并制定解决方案。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排查方法实践</a:t>
            </a:r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讲解常见网络故障类型，演示ping、tracert等命令使用，指导学生分组实践排查流程，分析典型故障案例并总结解决方案。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故障排查方法</a:t>
            </a:r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协议探究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协议定义阶段需明确通信规则、语法语义及时序关系，确保数据可靠传输与交互。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协议定义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协议要素阶段主要讲解语法、语义和时序三要素，通过实例分析协议结构，帮助学生理解通信规则的基本组成和交互过程。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协议要素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协议作用阶段包括建立连接、数据传输和连接释放三个关键环节，确保通信有序可靠进行。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协议作用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协议基本概念</a:t>
            </a:r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TCP/IP分层结构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TCP/IP分层结构包括应用层、传输层、网络层和网络接口层，每层负责特定功能，共同实现网络通信。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协议封装过程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协议封装过程包括数据分段、添加头部信息、形成协议数据单元，实现分层传输与解封装。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数据包传输流程</a:t>
            </a:r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数据包传输流程包括封装、发送、路由、转发、接收和解封装六个核心阶段，涉及协议栈各层协同工作。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TCP/IP协议栈</a:t>
            </a:r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HTTP请求方法包括GET、POST、PUT等，用于客户端向服务器发送请求指令，是Web通信的核心操作方式。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r>
              <a:rPr b="1">
                <a:latin typeface="等线"/>
              </a:rPr>
              <a:t>HTTP请求方法</a:t>
            </a:r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HTTP状态码分为1xx信息响应、2xx成功、3xx重定向、4xx客户端错误和5xx服务器错误五大类，用于标识请求处理状态。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r>
              <a:rPr b="1">
                <a:latin typeface="等线"/>
              </a:rPr>
              <a:t>HTTP状态码</a:t>
            </a:r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HTTP报文由请求报文和响应报文组成，包含起始行、头部字段和消息体三部分，采用明文传输格式。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r>
              <a:rPr b="1">
                <a:latin typeface="等线"/>
              </a:rPr>
              <a:t>HTTP报文结构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HTTP协议分析</a:t>
            </a:r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导入活动</a:t>
            </a: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概念讲解</a:t>
            </a: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拓扑分析</a:t>
            </a: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协议探究</a:t>
            </a: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综合应用</a:t>
            </a: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SSL协议原理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SSL协议通过加密、认证和完整性保护确保数据传输安全，包括握手协议、记录协议等核心机制。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IPSec配置实验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IPSec配置实验阶段主要包括VPN隧道建立、安全策略配置、加密算法选择及密钥管理，通过实操掌握协议封装与数据加密流程。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HTTPS安全机制</a:t>
            </a:r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HTTPS安全机制包括加密通信、身份认证和数据完整性保护，通过SSL/TLS协议实现安全传输层。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网络安全协议</a:t>
            </a:r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综合应用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r>
              <a:rPr b="1">
                <a:latin typeface="等线"/>
              </a:rPr>
              <a:t>数据包捕获技术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r>
              <a:rPr>
                <a:latin typeface="等线"/>
              </a:rPr>
              <a:t>数据包捕获技术阶段主要讲解抓包工具使用、数据包结构分析、协议解析方法及网络安全监测实践。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r>
              <a:rPr b="1">
                <a:latin typeface="等线"/>
              </a:rPr>
              <a:t>协议交互分析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r>
              <a:rPr>
                <a:latin typeface="等线"/>
              </a:rPr>
              <a:t>协议交互分析阶段重点讲解数据封装、传输过程及协议栈各层交互原理，通过抓包实验演示TCP三次握手等典型交互过程。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r>
              <a:rPr b="1">
                <a:latin typeface="等线"/>
              </a:rPr>
              <a:t>协议分层原理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r>
              <a:rPr>
                <a:latin typeface="等线"/>
              </a:rPr>
              <a:t>协议分层将网络功能划分为多个层级，每层提供特定服务并通过接口交互，下层为上层提供服务支撑，确保通信高效可靠。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网络协议分析</a:t>
            </a:r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r>
              <a:rPr>
                <a:latin typeface="等线"/>
              </a:rPr>
              <a:t>静态路由配置阶段主要讲解路由表手动设置方法，包括目标网络、子网掩码、下一跳地址等参数配置，通过实验演示直连网络和默认路由的配置过程。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r>
              <a:rPr>
                <a:latin typeface="等线"/>
              </a:rPr>
              <a:t>VLAN划分实验教学内容包括：交换机配置、VLAN创建、端口分配、Trunk链路设置及跨VLAN通信验证。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r>
              <a:rPr>
                <a:latin typeface="等线"/>
              </a:rPr>
              <a:t>OSPF协议实践阶段包括邻居建立、链路状态数据库同步、最短路径计算和路由表更新等关键操作。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r>
              <a:rPr b="1">
                <a:latin typeface="等线"/>
              </a:rPr>
              <a:t>静态路由配置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r>
              <a:rPr b="1">
                <a:latin typeface="等线"/>
              </a:rPr>
              <a:t>VLAN划分实验</a:t>
            </a:r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r>
              <a:rPr b="1">
                <a:latin typeface="等线"/>
              </a:rPr>
              <a:t>OSPF协议实践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路由交换实验</a:t>
            </a:r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网络攻防演练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防火墙配置实验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密码学应用实践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网络攻防演练阶段教学内容包括渗透测试、漏洞扫描、防火墙配置、入侵检测系统部署及实战对抗演练。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防火墙配置实验阶段主要包括防火墙工作原理讲解、规则设置演示、安全策略配置实践及攻防模拟测试等内容。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密码学应用实践阶段教学内容包括对称加密、非对称加密、哈希算法、数字签名、SSL/TLS协议及实际案例分析等核心技术的操作演练。</a:t>
            </a: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网络安全实践</a:t>
            </a:r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>
                <a:latin typeface="等线"/>
              </a:rPr>
              <a:t>时间：2025/04/08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>
                <a:latin typeface="等线"/>
              </a:rPr>
              <a:t>主讲人：刘俊涛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标准粗黑"/>
              </a:rPr>
              <a:t>计算机网络基础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导入活动旨在通过情境创设或问题引导激发学生学习兴趣，为新知识铺垫基础，通常结合案例分析或提问互动展开。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导入活动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协议探究主要分析网络通信规则，通过实例解析TCP/IP等协议的工作原理和交互过程，帮助学生理解数据传输机制。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协议探究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概念讲解是网络基础教学的核心环节，通过理论阐述和实例演示帮助学生理解网络体系结构、协议原理及关键技术的基本定义与工作机制。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概念讲解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综合应用主题强调将网络协议、设备配置和故障排查等基础知识融会贯通，通过项目实践培养学生解决实际网络问题的能力。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综合应用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拓扑分析是研究网络节点间连接关系的方法，用于评估网络结构特性、性能及可靠性，是网络设计与优化的基础环节。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拓扑分析</a:t>
            </a: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导入活动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协议是通信双方约定的规则，定义了数据格式、传输方式和时序控制，确保网络通信有序可靠进行。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协议基本概念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协议分层模型包括物理层、数据链路层、网络层、传输层和应用层，各层功能明确，协同实现网络通信。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协议分层模型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讲解HTTP、FTP、SMTP等协议的工作原理和应用场景，分析报文格式与交互过程，演示典型协议实例操作。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常见协议示例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网络协议概述</a:t>
            </a:r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IP地址是网络设备的唯一标识符，由32位二进制数组成，分为网络号和主机号两部分，用于实现网络通信寻址。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IP地址概念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网络分类方法包括拓扑结构、传输介质和覆盖范围三类，重点讲解总线型、星型和环型拓扑的特点及应用场景。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分类方法讲解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在互动分类练习阶段，学生分组完成网络协议分类任务，通过讨论区分TCP/IP各层功能，教师实时点评强化理解。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r>
              <a:rPr b="1">
                <a:latin typeface="等线"/>
              </a:rPr>
              <a:t>互动分类练习</a:t>
            </a:r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IP地址分类</a:t>
            </a:r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概念讲解</a:t>
            </a:r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协议基本概念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协议是通信双方约定的规则集合，定义了数据格式、传输方式和时序控制，确保网络通信有序高效进行。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TCP/IP协议族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TCP/IP协议族分层结构、各层功能及协议，重点讲解IP、TCP、UDP等核心协议的工作原理与交互过程。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 b="1">
                <a:latin typeface="等线"/>
              </a:rPr>
              <a:t>OSI模型分层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r>
              <a:rPr>
                <a:latin typeface="等线"/>
              </a:rPr>
              <a:t>OSI模型分为七层：物理层、数据链路层、网络层、传输层、会话层、表示层和应用层，每层具有特定功能与协议。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r>
              <a:rPr b="1">
                <a:latin typeface="等线"/>
              </a:rPr>
              <a:t>网络协议基础</a:t>
            </a:r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